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80" r:id="rId8"/>
    <p:sldId id="281" r:id="rId9"/>
    <p:sldId id="282" r:id="rId10"/>
    <p:sldId id="261" r:id="rId11"/>
    <p:sldId id="264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83" r:id="rId21"/>
    <p:sldId id="272" r:id="rId22"/>
    <p:sldId id="284" r:id="rId23"/>
    <p:sldId id="285" r:id="rId24"/>
    <p:sldId id="286" r:id="rId25"/>
    <p:sldId id="273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7208DE7D-165E-405F-BFD3-6DDAB8BD7875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1412776"/>
            <a:ext cx="4608512" cy="3744416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Online Grocery 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User Settings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02E22B-377F-4FEE-80FD-F70C28D9D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2109"/>
            <a:ext cx="8229600" cy="379333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Search Products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C6A4D-0E67-4B9E-B9E3-8BA1EBB8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5680"/>
            <a:ext cx="8229600" cy="380619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Order Product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3BEF8E-36E6-4AAB-BB3C-34971815D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4249"/>
            <a:ext cx="8229600" cy="384905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Order Form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0D6667-3301-423E-BF4B-1DA25374D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1394"/>
            <a:ext cx="8229600" cy="38147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Order Confirmation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985C6-D58A-4EFE-B0F0-556F822A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7819"/>
            <a:ext cx="8229600" cy="3861911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Admin Login Form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1B889-3564-4AF9-9536-C87861794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7108"/>
            <a:ext cx="8229600" cy="3823334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Welcome to Admin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D0D33-F6CD-4E0E-82D6-40D384B1D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4253"/>
            <a:ext cx="8229600" cy="3789044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 New Product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BC6303-348F-40BE-8B8F-F83A782F3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0117"/>
            <a:ext cx="8229600" cy="389731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 New Admin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CF09DC-60A3-406D-AC2C-729421C8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8402"/>
            <a:ext cx="8229600" cy="3860746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All Orders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B8364-49AD-4DEF-9C89-CB6EFE6F4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3609"/>
            <a:ext cx="8229600" cy="365033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815389-0B04-4B6C-A769-B84D9F43A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1888"/>
            <a:ext cx="8229600" cy="3873774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Delivery Records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62177C-9DF0-421F-85C1-64552794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1394"/>
            <a:ext cx="8229600" cy="3814762"/>
          </a:xfrm>
        </p:spPr>
      </p:pic>
    </p:spTree>
    <p:extLst>
      <p:ext uri="{BB962C8B-B14F-4D97-AF65-F5344CB8AC3E}">
        <p14:creationId xmlns:p14="http://schemas.microsoft.com/office/powerpoint/2010/main" val="80860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All Products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9DD7CE-0D7F-4E71-971E-0D95383E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8055"/>
            <a:ext cx="8229600" cy="3901439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All Customers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57D71B-D6F1-4D1F-A44D-BAACF47F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7823"/>
            <a:ext cx="8229600" cy="3801903"/>
          </a:xfrm>
        </p:spPr>
      </p:pic>
    </p:spTree>
    <p:extLst>
      <p:ext uri="{BB962C8B-B14F-4D97-AF65-F5344CB8AC3E}">
        <p14:creationId xmlns:p14="http://schemas.microsoft.com/office/powerpoint/2010/main" val="55167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CF4FA2-9DA4-4E34-9AEC-8A81E46B4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1394"/>
            <a:ext cx="8229600" cy="3814762"/>
          </a:xfrm>
        </p:spPr>
      </p:pic>
    </p:spTree>
    <p:extLst>
      <p:ext uri="{BB962C8B-B14F-4D97-AF65-F5344CB8AC3E}">
        <p14:creationId xmlns:p14="http://schemas.microsoft.com/office/powerpoint/2010/main" val="33799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Report Download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1651F8-5200-4D21-AA98-EC943A37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2015"/>
            <a:ext cx="8229600" cy="3873520"/>
          </a:xfrm>
        </p:spPr>
      </p:pic>
    </p:spTree>
    <p:extLst>
      <p:ext uri="{BB962C8B-B14F-4D97-AF65-F5344CB8AC3E}">
        <p14:creationId xmlns:p14="http://schemas.microsoft.com/office/powerpoint/2010/main" val="384156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Edit Product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138A3-26D3-433D-9248-706D1C870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1590"/>
            <a:ext cx="8229600" cy="3854369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</a:t>
            </a:r>
            <a:r>
              <a:rPr lang="en-IN" dirty="0" err="1"/>
              <a:t>hange</a:t>
            </a:r>
            <a:r>
              <a:rPr lang="en-IN" dirty="0"/>
              <a:t> Delivery Status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D105F-F710-4D40-BF4A-889C10BA8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9025"/>
            <a:ext cx="8229600" cy="38195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E11BE6-6B01-4965-B713-B03B1873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716"/>
            <a:ext cx="8229600" cy="3878117"/>
          </a:xfrm>
        </p:spPr>
      </p:pic>
    </p:spTree>
    <p:extLst>
      <p:ext uri="{BB962C8B-B14F-4D97-AF65-F5344CB8AC3E}">
        <p14:creationId xmlns:p14="http://schemas.microsoft.com/office/powerpoint/2010/main" val="145557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Login Form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06AF7E-DF52-470C-8BB9-19C3EB8FE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4964"/>
            <a:ext cx="8229600" cy="3827621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Sign Up Form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127F89-6B30-4DB9-888F-D87752D1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7108"/>
            <a:ext cx="8229600" cy="382333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Product View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EC899A-F7A3-4AC0-BA27-52E1E518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7108"/>
            <a:ext cx="8229600" cy="382333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Cart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D39F4-BA23-41F0-8745-3A9CFC7D5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2821"/>
            <a:ext cx="8229600" cy="3831907"/>
          </a:xfrm>
        </p:spPr>
      </p:pic>
    </p:spTree>
    <p:extLst>
      <p:ext uri="{BB962C8B-B14F-4D97-AF65-F5344CB8AC3E}">
        <p14:creationId xmlns:p14="http://schemas.microsoft.com/office/powerpoint/2010/main" val="393799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Orders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BF19E-6A86-4AB1-B2EE-53614395D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5494"/>
            <a:ext cx="8229600" cy="3886562"/>
          </a:xfrm>
        </p:spPr>
      </p:pic>
    </p:spTree>
    <p:extLst>
      <p:ext uri="{BB962C8B-B14F-4D97-AF65-F5344CB8AC3E}">
        <p14:creationId xmlns:p14="http://schemas.microsoft.com/office/powerpoint/2010/main" val="310227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Delivery History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B75E90-0BF1-46F0-BEED-376962AF7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3537"/>
            <a:ext cx="8229600" cy="3810476"/>
          </a:xfrm>
        </p:spPr>
      </p:pic>
    </p:spTree>
    <p:extLst>
      <p:ext uri="{BB962C8B-B14F-4D97-AF65-F5344CB8AC3E}">
        <p14:creationId xmlns:p14="http://schemas.microsoft.com/office/powerpoint/2010/main" val="575319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179</TotalTime>
  <Words>62</Words>
  <Application>Microsoft Office PowerPoint</Application>
  <PresentationFormat>On-screen Show (4:3)</PresentationFormat>
  <Paragraphs>26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Century Gothic</vt:lpstr>
      <vt:lpstr>Verdana</vt:lpstr>
      <vt:lpstr>Wingdings 2</vt:lpstr>
      <vt:lpstr>Verve</vt:lpstr>
      <vt:lpstr>Online Grocery Shop</vt:lpstr>
      <vt:lpstr>Home Page</vt:lpstr>
      <vt:lpstr>Home Page</vt:lpstr>
      <vt:lpstr>Login Form</vt:lpstr>
      <vt:lpstr>Sign Up Form</vt:lpstr>
      <vt:lpstr>Product View</vt:lpstr>
      <vt:lpstr>User Cart</vt:lpstr>
      <vt:lpstr>User Orders</vt:lpstr>
      <vt:lpstr>User Delivery History</vt:lpstr>
      <vt:lpstr>User Settings</vt:lpstr>
      <vt:lpstr>Search Products</vt:lpstr>
      <vt:lpstr>Order Product</vt:lpstr>
      <vt:lpstr>Order Form</vt:lpstr>
      <vt:lpstr>Order Confirmation</vt:lpstr>
      <vt:lpstr>Admin Login Form</vt:lpstr>
      <vt:lpstr>Welcome to Admin</vt:lpstr>
      <vt:lpstr>Add New Product</vt:lpstr>
      <vt:lpstr>Add New Admin</vt:lpstr>
      <vt:lpstr>All Orders</vt:lpstr>
      <vt:lpstr>Delivery Records</vt:lpstr>
      <vt:lpstr>All Products</vt:lpstr>
      <vt:lpstr>All Customers</vt:lpstr>
      <vt:lpstr>Sales Report</vt:lpstr>
      <vt:lpstr>Sales Report Download</vt:lpstr>
      <vt:lpstr>Edit Product</vt:lpstr>
      <vt:lpstr>Change Delivery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eBuyBD</dc:title>
  <dc:creator>mohsin e nur</dc:creator>
  <cp:lastModifiedBy>Prashant Kumar</cp:lastModifiedBy>
  <cp:revision>34</cp:revision>
  <dcterms:created xsi:type="dcterms:W3CDTF">2017-05-06T06:11:16Z</dcterms:created>
  <dcterms:modified xsi:type="dcterms:W3CDTF">2021-06-18T06:37:17Z</dcterms:modified>
</cp:coreProperties>
</file>